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26" d="100"/>
          <a:sy n="226" d="100"/>
        </p:scale>
        <p:origin x="328" y="19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5/19/21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20000"/>
          </a:bodyPr>
          <a:lstStyle/>
          <a:p>
            <a:pPr marL="0" indent="0">
              <a:lnSpc>
                <a:spcPct val="120000"/>
              </a:lnSpc>
              <a:buNone/>
            </a:pPr>
            <a:r>
              <a:rPr lang="en-US" sz="2600" dirty="0"/>
              <a:t>Limitations and remediations</a:t>
            </a:r>
          </a:p>
          <a:p>
            <a:r>
              <a:rPr lang="en-AU" sz="1600" dirty="0"/>
              <a:t>Not all variables in the available dataset were explored</a:t>
            </a:r>
          </a:p>
          <a:p>
            <a:pPr lvl="1"/>
            <a:r>
              <a:rPr lang="en-AU" sz="1600" dirty="0"/>
              <a:t>Prior knowledge was used to select a subset of interest. Future research should examine all variables, potentially using Lasso, PCA, or another method to select the most informative ones</a:t>
            </a:r>
          </a:p>
          <a:p>
            <a:r>
              <a:rPr lang="en-AU" sz="1600" dirty="0"/>
              <a:t>The accuracy of the available datasets is likely very high, but there is no confirmation</a:t>
            </a:r>
          </a:p>
          <a:p>
            <a:r>
              <a:rPr lang="en-AU" sz="1600" dirty="0"/>
              <a:t>It remains unclear whether an ordinary least squares approach is optimal</a:t>
            </a:r>
          </a:p>
          <a:p>
            <a:pPr lvl="1"/>
            <a:r>
              <a:rPr lang="en-AU" sz="1600" dirty="0"/>
              <a:t>A GAM yielded superior model fit at a lower AIC</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the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fixed the observed issues and actually created 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endParaRPr lang="en-US" sz="1500" b="0" dirty="0">
              <a:solidFill>
                <a:schemeClr val="accent4"/>
              </a:solidFill>
            </a:endParaRPr>
          </a:p>
          <a:p>
            <a:r>
              <a:rPr lang="en-US" sz="1500" b="0" dirty="0">
                <a:solidFill>
                  <a:schemeClr val="accent1"/>
                </a:solidFill>
              </a:rPr>
              <a:t>Quadratic shape to the line in the residuals vs fitted plot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3813</TotalTime>
  <Words>670</Words>
  <Application>Microsoft Macintosh PowerPoint</Application>
  <PresentationFormat>On-screen Show (16:9)</PresentationFormat>
  <Paragraphs>73</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298</cp:revision>
  <dcterms:modified xsi:type="dcterms:W3CDTF">2021-05-19T11:23:52Z</dcterms:modified>
</cp:coreProperties>
</file>